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7C3C59-0897-FB7D-5FCE-528364EBB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E07E2A0-8CD4-0F3E-27D7-55B5ADF17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8B33A2E-20D0-B272-B1A6-373E5546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27B86D-BB23-9B8E-1A21-FE499DF05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DB905E-BB3C-E7F7-09F2-D8D2370B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50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1C5B90-05E7-3A01-09E2-6DD523B7E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A7E5E9A-0D67-AA58-5E25-C860B669D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6EBEA5-AE85-1219-F554-66260ECC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817962-4D16-C6AA-CF22-61668AF9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3A896C-B71C-8886-928F-81B4530E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37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5C801E7-3696-21DF-F535-41FC985FBC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DEDDF7-BD2E-7A3B-D115-64629EEAB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B6ED4A-5B63-7FD8-674B-F38F2582B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778385-66B4-66F4-21DA-6E5ACCAF1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70766D-58BC-436F-E6E7-552CA2F17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36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D7820F-169D-388D-C47A-95F53419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6F91F8-B5B6-07E3-C6F8-05C1FD159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00F880-D347-596D-5405-7960F52AF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93BE63-2E97-1F68-1B19-C296840A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133CF-472D-CC2D-D0B5-16128F90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7F7762-4503-4FF3-BE72-711ECF864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26A254-A44F-455D-4CD3-5BAB8168F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BE9183-66F1-D6C3-3A20-56A66F284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5CBE6D-DE4B-FE1D-1185-36DECAEB0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2A1C20-856E-44D2-007D-06B26A501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055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D15B7E-B384-FD1B-DBB6-29E3479DF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06352A-6EC1-CDFD-9D69-481336B3C5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64295BE-9D4E-1CD9-F514-ADDAADE65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7B407AC-443E-524F-88AC-B40CC715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205D64-6902-6C93-120F-097E268C0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F6203A9-6220-D5F6-F316-320567F06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91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FD129B-837A-E217-E6FB-0E2712E25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AEC685-04C5-D91E-26F4-DF92822B0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AA4330D-3ED1-19A0-F45E-426A33623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59CC42-72E4-0665-A72D-1665E71263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B75E559-FD4D-25D2-FE6D-725AD945D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96C59E6-8155-4F3B-E88D-1FE777C31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5CBE93F-199F-282F-E39E-73C430A81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03115E-4B1B-2145-2355-8B0CC160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92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3A7002-F90D-319D-D228-FA4DEB542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08F592F-0318-1E9A-E36B-6F68129F5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4E550B5-DDC3-597F-72F3-2BCA94C18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CF38CAD-DCEC-C563-CAC7-F9487B953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1412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4AD330-0343-6AF0-C5E0-7C448E71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753B94-C13F-193C-D22E-9C7DFD34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6E3319D-1BAD-C0B3-5EE4-48458358C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01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D2027F-67A6-4A27-7EFA-B2B450681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A69411-FD5B-0A7A-C431-8ACE14AE1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65C82B0-884B-484C-93ED-42609C8AE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5150851-F6EE-6987-E99D-85CA98063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0C433CB-0DCC-E363-23E1-E70B14CD1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DCAFE2-CC48-88AB-FB35-BEFA9C53E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195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4742FE-73EF-DA3A-174B-AC989425A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DB5275D-0F29-1A6A-13DA-D1039FF52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87EB1B4-FC66-69FA-7BD5-E6425A580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B7FE703-EB9E-EFD3-5172-1899DF5D9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F577E47-8D3A-BC5C-4354-2BD9DD5F2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6D49668-7B11-FA15-7F9B-B3A51A3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489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DDD5094-9B4F-C8FF-BE12-879589F1E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8E9807-5E54-C708-BC75-88FE56506B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345C87-6652-7C1C-CB30-8AFAC9CE6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7002D-875F-5544-9FFF-79CFB49967FF}" type="datetimeFigureOut">
              <a:rPr lang="it-IT" smtClean="0"/>
              <a:t>20/02/23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D387FD-0557-9E69-6D25-5B8D08EDEE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769B7C-70A7-47D7-B20E-49872296B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E50BA-4FA2-5D4B-A318-B07A744857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9992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723F606-0F9B-34B2-28CF-AF2F0AF35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440" y="1079500"/>
            <a:ext cx="2032000" cy="23495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BF6CFDD-38FC-8FD2-4D55-0C0D9634C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1242" y="1168400"/>
            <a:ext cx="2032000" cy="22606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B9A50C0-753C-82C0-B087-7403EA880463}"/>
              </a:ext>
            </a:extLst>
          </p:cNvPr>
          <p:cNvSpPr txBox="1"/>
          <p:nvPr/>
        </p:nvSpPr>
        <p:spPr>
          <a:xfrm>
            <a:off x="1125016" y="3603630"/>
            <a:ext cx="951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 S1: </a:t>
            </a: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 CD8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CD137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CD4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CD137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 cell subsets did not correlate with response to anti-PD1 treatment. The scattered dot plots show the values of CD8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CD137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(left) and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CD4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CD137</a:t>
            </a:r>
            <a:r>
              <a:rPr lang="en-GB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+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(right) T cells in responder (R) and non-responder (NR) patients. The horizontal lines corresponded to the median values of </a:t>
            </a:r>
            <a:r>
              <a:rPr lang="it-IT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each</a:t>
            </a:r>
            <a:r>
              <a:rPr lang="it-IT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CD137+ </a:t>
            </a:r>
            <a:r>
              <a:rPr lang="it-IT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population</a:t>
            </a:r>
            <a:r>
              <a:rPr lang="it-IT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in </a:t>
            </a:r>
            <a:r>
              <a:rPr lang="it-IT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r>
              <a:rPr lang="it-IT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lang="it-IT" sz="1200" dirty="0">
                <a:latin typeface="Arial" panose="020B0604020202020204" pitchFamily="34" charset="0"/>
                <a:ea typeface="Times New Roman" panose="02020603050405020304" pitchFamily="18" charset="0"/>
              </a:rPr>
              <a:t>NR </a:t>
            </a:r>
            <a:r>
              <a:rPr lang="it-IT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patients</a:t>
            </a:r>
            <a:r>
              <a:rPr lang="it-IT" sz="12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5248522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Chiara Napoletano</dc:creator>
  <cp:lastModifiedBy>Chiara Napoletano</cp:lastModifiedBy>
  <cp:revision>5</cp:revision>
  <dcterms:created xsi:type="dcterms:W3CDTF">2023-01-29T15:30:52Z</dcterms:created>
  <dcterms:modified xsi:type="dcterms:W3CDTF">2023-02-20T15:15:13Z</dcterms:modified>
</cp:coreProperties>
</file>